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6" r:id="rId3"/>
    <p:sldId id="287" r:id="rId4"/>
    <p:sldId id="286" r:id="rId5"/>
    <p:sldId id="288" r:id="rId6"/>
    <p:sldId id="289" r:id="rId7"/>
    <p:sldId id="27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89520" autoAdjust="0"/>
  </p:normalViewPr>
  <p:slideViewPr>
    <p:cSldViewPr>
      <p:cViewPr varScale="1">
        <p:scale>
          <a:sx n="120" d="100"/>
          <a:sy n="120" d="100"/>
        </p:scale>
        <p:origin x="63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AD5E77-18BD-4447-B6E0-6D30DF454CC6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077FB3-E300-442B-9BD9-406348A62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414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720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8686824" y="655320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EEE0370-E8CE-465F-9F30-1845CFA05F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AVTC Model Based Design Curriculum Development Project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533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An Introduction to </a:t>
            </a:r>
          </a:p>
          <a:p>
            <a:pPr algn="ctr"/>
            <a:r>
              <a:rPr lang="en-US" sz="4400" dirty="0" smtClean="0"/>
              <a:t>Modeling an </a:t>
            </a:r>
          </a:p>
          <a:p>
            <a:pPr algn="ctr"/>
            <a:r>
              <a:rPr lang="en-US" sz="4400" dirty="0" smtClean="0"/>
              <a:t>Energy Storage System (ESS)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381000" y="3581400"/>
            <a:ext cx="8763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/>
              <a:t>Simulink Model of an Aged Battery Cell</a:t>
            </a: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6172200" y="5705058"/>
            <a:ext cx="2688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Donald </a:t>
            </a:r>
            <a:r>
              <a:rPr lang="en-US" dirty="0" err="1" smtClean="0"/>
              <a:t>Docimo</a:t>
            </a:r>
            <a:endParaRPr lang="en-US" dirty="0" smtClean="0"/>
          </a:p>
          <a:p>
            <a:r>
              <a:rPr lang="en-US" dirty="0"/>
              <a:t>Mohammad </a:t>
            </a:r>
            <a:r>
              <a:rPr lang="en-US" dirty="0" err="1" smtClean="0"/>
              <a:t>Ghanaatpishe</a:t>
            </a:r>
            <a:endParaRPr lang="en-US" dirty="0" smtClean="0"/>
          </a:p>
          <a:p>
            <a:r>
              <a:rPr lang="en-US" dirty="0" err="1" smtClean="0"/>
              <a:t>Hosam</a:t>
            </a:r>
            <a:r>
              <a:rPr lang="en-US" dirty="0" smtClean="0"/>
              <a:t> </a:t>
            </a:r>
            <a:r>
              <a:rPr lang="en-US" dirty="0" err="1" smtClean="0"/>
              <a:t>Fathy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33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Aged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62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Change parameters from Lesson 2’s cell model.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362201"/>
            <a:ext cx="7086600" cy="3952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36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359" y="5486400"/>
            <a:ext cx="8229600" cy="838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SOC and voltage of both cell are sent to the workspace.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262" y="1414094"/>
            <a:ext cx="8457738" cy="376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18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Voltage Limit and Error Signals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333500"/>
            <a:ext cx="59817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574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Model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8586687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109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[1] 	C. </a:t>
            </a:r>
            <a:r>
              <a:rPr lang="en-US" dirty="0" err="1" smtClean="0"/>
              <a:t>Rahn</a:t>
            </a:r>
            <a:r>
              <a:rPr lang="en-US" dirty="0" smtClean="0"/>
              <a:t> and C.Y. Wang. </a:t>
            </a:r>
            <a:r>
              <a:rPr lang="en-US" i="1" dirty="0" smtClean="0"/>
              <a:t>Battery Systems 	Engineering</a:t>
            </a:r>
            <a:r>
              <a:rPr lang="en-US" dirty="0" smtClean="0"/>
              <a:t>. </a:t>
            </a:r>
            <a:r>
              <a:rPr lang="en-US" dirty="0" err="1" smtClean="0"/>
              <a:t>Chichester</a:t>
            </a:r>
            <a:r>
              <a:rPr lang="en-US" dirty="0" smtClean="0"/>
              <a:t>: John Wiley &amp; 	Sons, 2013.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0456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6213</TotalTime>
  <Words>67</Words>
  <Application>Microsoft Office PowerPoint</Application>
  <PresentationFormat>On-screen Show (4:3)</PresentationFormat>
  <Paragraphs>20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PowerPoint Presentation</vt:lpstr>
      <vt:lpstr>Aged Cell</vt:lpstr>
      <vt:lpstr>Overall Model</vt:lpstr>
      <vt:lpstr>Voltage Limit and Error Signals</vt:lpstr>
      <vt:lpstr>Final Model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Donald Docimo</dc:creator>
  <cp:lastModifiedBy>Beth Bezaire</cp:lastModifiedBy>
  <cp:revision>90</cp:revision>
  <dcterms:created xsi:type="dcterms:W3CDTF">2013-01-07T18:43:46Z</dcterms:created>
  <dcterms:modified xsi:type="dcterms:W3CDTF">2014-08-29T15:42:45Z</dcterms:modified>
</cp:coreProperties>
</file>